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 Fojtíček" initials="MF" lastIdx="1" clrIdx="0">
    <p:extLst>
      <p:ext uri="{19B8F6BF-5375-455C-9EA6-DF929625EA0E}">
        <p15:presenceInfo xmlns:p15="http://schemas.microsoft.com/office/powerpoint/2012/main" userId="d34ea915015b6cb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ABBD2-3B00-4295-9857-C6134BBD4D09}" type="datetimeFigureOut">
              <a:rPr lang="cs-CZ" smtClean="0"/>
              <a:t>06.05.2023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61124-D74C-4317-BC3F-68BE0EBE71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9239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906D-1C75-4793-8BBE-9077669019E1}" type="datetimeFigureOut">
              <a:rPr lang="cs-CZ" smtClean="0"/>
              <a:t>06.05.2023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2DC4-124C-4BEE-9973-D037E98595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3673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906D-1C75-4793-8BBE-9077669019E1}" type="datetimeFigureOut">
              <a:rPr lang="cs-CZ" smtClean="0"/>
              <a:t>06.05.2023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2DC4-124C-4BEE-9973-D037E98595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7777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906D-1C75-4793-8BBE-9077669019E1}" type="datetimeFigureOut">
              <a:rPr lang="cs-CZ" smtClean="0"/>
              <a:t>06.05.2023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2DC4-124C-4BEE-9973-D037E98595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661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906D-1C75-4793-8BBE-9077669019E1}" type="datetimeFigureOut">
              <a:rPr lang="cs-CZ" smtClean="0"/>
              <a:t>06.05.2023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2DC4-124C-4BEE-9973-D037E98595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9464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906D-1C75-4793-8BBE-9077669019E1}" type="datetimeFigureOut">
              <a:rPr lang="cs-CZ" smtClean="0"/>
              <a:t>06.05.2023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2DC4-124C-4BEE-9973-D037E98595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3777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906D-1C75-4793-8BBE-9077669019E1}" type="datetimeFigureOut">
              <a:rPr lang="cs-CZ" smtClean="0"/>
              <a:t>06.05.2023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2DC4-124C-4BEE-9973-D037E98595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8643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906D-1C75-4793-8BBE-9077669019E1}" type="datetimeFigureOut">
              <a:rPr lang="cs-CZ" smtClean="0"/>
              <a:t>06.05.2023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2DC4-124C-4BEE-9973-D037E98595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017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906D-1C75-4793-8BBE-9077669019E1}" type="datetimeFigureOut">
              <a:rPr lang="cs-CZ" smtClean="0"/>
              <a:t>06.05.2023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2DC4-124C-4BEE-9973-D037E98595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1477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906D-1C75-4793-8BBE-9077669019E1}" type="datetimeFigureOut">
              <a:rPr lang="cs-CZ" smtClean="0"/>
              <a:t>06.05.2023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2DC4-124C-4BEE-9973-D037E98595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893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906D-1C75-4793-8BBE-9077669019E1}" type="datetimeFigureOut">
              <a:rPr lang="cs-CZ" smtClean="0"/>
              <a:t>06.05.2023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2DC4-124C-4BEE-9973-D037E98595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2719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906D-1C75-4793-8BBE-9077669019E1}" type="datetimeFigureOut">
              <a:rPr lang="cs-CZ" smtClean="0"/>
              <a:t>06.05.2023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2DC4-124C-4BEE-9973-D037E98595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3428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9906D-1C75-4793-8BBE-9077669019E1}" type="datetimeFigureOut">
              <a:rPr lang="cs-CZ" smtClean="0"/>
              <a:t>06.05.2023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B2DC4-124C-4BEE-9973-D037E98595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1592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2.jpeg"/><Relationship Id="rId7" Type="http://schemas.openxmlformats.org/officeDocument/2006/relationships/hyperlink" Target="mailto:martin.fojticek@ledovec.cz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schizahelp.cz/" TargetMode="External"/><Relationship Id="rId5" Type="http://schemas.openxmlformats.org/officeDocument/2006/relationships/hyperlink" Target="http://www.tosevi.cz/" TargetMode="External"/><Relationship Id="rId4" Type="http://schemas.openxmlformats.org/officeDocument/2006/relationships/hyperlink" Target="http://www.ledovec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72874" y="472146"/>
            <a:ext cx="11437013" cy="723768"/>
          </a:xfrm>
        </p:spPr>
        <p:txBody>
          <a:bodyPr>
            <a:noAutofit/>
          </a:bodyPr>
          <a:lstStyle/>
          <a:p>
            <a:r>
              <a:rPr lang="cs-CZ" sz="40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Peerský slet na Ledovci 2023</a:t>
            </a:r>
            <a:endParaRPr lang="cs-CZ" sz="40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/>
          <a:srcRect l="6896" t="-28151" r="4272" b="-3226"/>
          <a:stretch/>
        </p:blipFill>
        <p:spPr>
          <a:xfrm>
            <a:off x="-9236" y="-83127"/>
            <a:ext cx="12201236" cy="387927"/>
          </a:xfrm>
          <a:prstGeom prst="rect">
            <a:avLst/>
          </a:prstGeom>
        </p:spPr>
      </p:pic>
      <p:pic>
        <p:nvPicPr>
          <p:cNvPr id="5" name="Picture 7" descr="C:\Users\Martin\Documents\Ledovec\2010\Propagace\grafika\logo_new.jpg">
            <a:extLst>
              <a:ext uri="{FF2B5EF4-FFF2-40B4-BE49-F238E27FC236}">
                <a16:creationId xmlns:a16="http://schemas.microsoft.com/office/drawing/2014/main" id="{64F1278D-BACB-4F76-A735-A62B588A30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505" y="513220"/>
            <a:ext cx="605389" cy="1069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Zástupný symbol pro obsah 4">
            <a:extLst>
              <a:ext uri="{FF2B5EF4-FFF2-40B4-BE49-F238E27FC236}">
                <a16:creationId xmlns:a16="http://schemas.microsoft.com/office/drawing/2014/main" id="{773D9D8E-5E32-478B-8C93-EF76C54FDEBD}"/>
              </a:ext>
            </a:extLst>
          </p:cNvPr>
          <p:cNvSpPr txBox="1">
            <a:spLocks/>
          </p:cNvSpPr>
          <p:nvPr/>
        </p:nvSpPr>
        <p:spPr>
          <a:xfrm>
            <a:off x="687750" y="2472758"/>
            <a:ext cx="10758196" cy="39377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4B146D85-FAA9-DD33-7054-1DC53829798D}"/>
              </a:ext>
            </a:extLst>
          </p:cNvPr>
          <p:cNvSpPr txBox="1">
            <a:spLocks/>
          </p:cNvSpPr>
          <p:nvPr/>
        </p:nvSpPr>
        <p:spPr>
          <a:xfrm>
            <a:off x="388378" y="879434"/>
            <a:ext cx="11437013" cy="723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 20. do 22. července na Ledovci v Ledcích u Plzně</a:t>
            </a:r>
          </a:p>
        </p:txBody>
      </p:sp>
      <p:sp>
        <p:nvSpPr>
          <p:cNvPr id="14" name="Podnadpis 13">
            <a:extLst>
              <a:ext uri="{FF2B5EF4-FFF2-40B4-BE49-F238E27FC236}">
                <a16:creationId xmlns:a16="http://schemas.microsoft.com/office/drawing/2014/main" id="{42F9FC3B-555C-2665-4770-D4F23EB5B457}"/>
              </a:ext>
            </a:extLst>
          </p:cNvPr>
          <p:cNvSpPr txBox="1">
            <a:spLocks/>
          </p:cNvSpPr>
          <p:nvPr/>
        </p:nvSpPr>
        <p:spPr>
          <a:xfrm>
            <a:off x="500505" y="2013495"/>
            <a:ext cx="11190990" cy="485628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cs-CZ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Milí přátelé!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Srdečně Vás zveme na letní peerský slet na Ledovci. V návaznosti na peerské </a:t>
            </a:r>
            <a:r>
              <a:rPr lang="cs-CZ" sz="5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nekonference</a:t>
            </a:r>
            <a:r>
              <a:rPr lang="cs-CZ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organizované Jindrou </a:t>
            </a:r>
            <a:r>
              <a:rPr lang="cs-CZ" sz="5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Jašíkem</a:t>
            </a:r>
            <a:r>
              <a:rPr lang="cs-CZ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na moravské </a:t>
            </a:r>
            <a:r>
              <a:rPr lang="cs-CZ" sz="5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Bydlině</a:t>
            </a:r>
            <a:r>
              <a:rPr lang="cs-CZ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svoláváme slet na opačném konci republiky. Myslíme si, že kromě hesla „nic o nás bez nás“ platí i „čím víc, tím líp“. Setkání pořádá Ledovec (</a:t>
            </a:r>
            <a:r>
              <a:rPr lang="cs-CZ" sz="5600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www.ledovec.cz</a:t>
            </a:r>
            <a:r>
              <a:rPr lang="cs-CZ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br>
              <a:rPr lang="cs-CZ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plzeňská </a:t>
            </a:r>
            <a:r>
              <a:rPr lang="cs-CZ" sz="5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sebeobhájcovská</a:t>
            </a:r>
            <a:r>
              <a:rPr lang="cs-CZ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organizace Toseví (</a:t>
            </a:r>
            <a:r>
              <a:rPr lang="cs-CZ" sz="5600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www.tosevi.cz</a:t>
            </a:r>
            <a:r>
              <a:rPr lang="cs-CZ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), účastnit se ho bude i Jindra Jašík (</a:t>
            </a:r>
            <a:r>
              <a:rPr lang="cs-CZ" sz="5600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www.schizahelp.cz</a:t>
            </a:r>
            <a:r>
              <a:rPr lang="cs-CZ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Od čtvrtečního do sobotního odpoledne bychom rádi tvořili „společenství, kde jde o zotavení“ (recovery learning </a:t>
            </a:r>
            <a:r>
              <a:rPr lang="cs-CZ" sz="5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community</a:t>
            </a:r>
            <a:r>
              <a:rPr lang="cs-CZ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 Nechceme o zotavení jen mluvit, chceme ho společně zažívat. Program vznikne postupně a budeme ho průběžně upřesňovat (část programu zůstane otevřená impulsům, které přinesou až konkrétní účastníci přímo na setkání). Nicméně už teď víme, že se chceme věnovat debatám a workshopům na témata propojování aktivit lidí s vlastní zkušeností s duševní nemocí v celé ČR, zkušenosti se svépomocnými skupinami v menších městech, jak mluvit o zotavení, peerský krizový penzion (jako americké Rose </a:t>
            </a:r>
            <a:r>
              <a:rPr lang="cs-CZ" sz="5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Houses</a:t>
            </a:r>
            <a:r>
              <a:rPr lang="cs-CZ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apod.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Zváni jsou peer pracovníci, ale i další lidé s vlastní zkušeností s duševním onemocněním, kteří jsou nebo chtějí být v systému péče o duševní zdraví aktivní. Vyloučeni nejsou ani ostatní pomáhající profesionálové.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Nocovat je možné v budově bývalé fary (matrace, karimatky, postele), je třeba vlastní spacák. Kdo chce spát ve svém autě, ve stanu nebo pod širákem, je velmi vítán. Záchody, sprcha a společná kuchyně jsou k dispozici. Bude možné se stravovat společně. Slet je zdarma, příspěvky na jídlo, případně na provoz domu jsou vítány. Přihlásit na slet se můžete mailem Martinovi (</a:t>
            </a:r>
            <a:r>
              <a:rPr lang="cs-CZ" sz="5600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martin.fojticek@ledovec.cz</a:t>
            </a:r>
            <a:r>
              <a:rPr lang="cs-CZ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 Kapacita sletu (hlavně přenocování) je omezená, tak prosím pište předem. Na programech přes den se můžete objevit i bez přihlášení. Nicméně za každou zprávu, že se na slet chystáte, budeme vděční, budeme moci akci lépe připravit.</a:t>
            </a:r>
          </a:p>
          <a:p>
            <a:pPr algn="l">
              <a:lnSpc>
                <a:spcPct val="107000"/>
              </a:lnSpc>
            </a:pPr>
            <a:r>
              <a:rPr lang="cs-CZ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Za všechny organizátory zdraví Martin</a:t>
            </a:r>
          </a:p>
          <a:p>
            <a:pPr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cs-CZ" sz="56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Mgr. Mgr. Martin Fojtíček, Ledovec z.s., Ledce 1, 330 14, tel.: 777 019 834,</a:t>
            </a:r>
            <a:r>
              <a:rPr lang="cs-CZ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5600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martin.fojticek@ledovec.cz</a:t>
            </a:r>
            <a:br>
              <a:rPr lang="cs-CZ" sz="4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dirty="0"/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6F04C88D-7B05-A4C8-A527-180658EBDC3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4345" y="513220"/>
            <a:ext cx="1327150" cy="5670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207038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2217</TotalTime>
  <Words>416</Words>
  <Application>Microsoft Office PowerPoint</Application>
  <PresentationFormat>Širokoúhlá obrazovka</PresentationFormat>
  <Paragraphs>9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Motiv Office</vt:lpstr>
      <vt:lpstr>Peerský slet na Ledovci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Ledovec v číslech 2018</dc:title>
  <dc:creator>Petr Moravec</dc:creator>
  <cp:lastModifiedBy>Martin Fojtíček</cp:lastModifiedBy>
  <cp:revision>111</cp:revision>
  <dcterms:created xsi:type="dcterms:W3CDTF">2019-01-21T23:23:58Z</dcterms:created>
  <dcterms:modified xsi:type="dcterms:W3CDTF">2023-05-06T07:51:11Z</dcterms:modified>
</cp:coreProperties>
</file>